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3A97C-D007-4A74-B7AE-12FD86B8F668}" v="4" dt="2024-03-17T12:50:02.294"/>
    <p1510:client id="{80F83371-BE63-40CC-8B0C-BC4CD2A16D28}" v="244" dt="2024-03-17T13:43:49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3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6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3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2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95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6FB49-74AF-A4F7-3626-CDE930281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677" r="5431" b="-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4600" dirty="0"/>
            </a:br>
            <a:br>
              <a:rPr lang="pl-PL" sz="4600" dirty="0"/>
            </a:br>
            <a:r>
              <a:rPr lang="pl-PL" sz="4600" dirty="0"/>
              <a:t>KURS JĘZYKA HISZPAŃSKIEGO </a:t>
            </a:r>
            <a:br>
              <a:rPr lang="pl-PL" sz="4600" dirty="0"/>
            </a:br>
            <a:r>
              <a:rPr lang="pl-PL" sz="4600" dirty="0" err="1"/>
              <a:t>Malaca</a:t>
            </a:r>
            <a:r>
              <a:rPr lang="pl-PL" sz="4600" dirty="0"/>
              <a:t> </a:t>
            </a:r>
            <a:r>
              <a:rPr lang="pl-PL" sz="4600" dirty="0" err="1"/>
              <a:t>Instituto</a:t>
            </a:r>
            <a:r>
              <a:rPr lang="pl-PL" sz="4600" dirty="0"/>
              <a:t> </a:t>
            </a:r>
            <a:br>
              <a:rPr lang="pl-PL" sz="4600" dirty="0"/>
            </a:br>
            <a:r>
              <a:rPr lang="pl-PL" sz="4600" dirty="0"/>
              <a:t>10.02-23.02.24</a:t>
            </a:r>
            <a:br>
              <a:rPr lang="pl-PL" sz="4600" dirty="0"/>
            </a:br>
            <a:r>
              <a:rPr lang="pl-PL" sz="4600" dirty="0"/>
              <a:t>MALAGA</a:t>
            </a:r>
            <a:br>
              <a:rPr lang="pl-PL" sz="4600" dirty="0"/>
            </a:br>
            <a:endParaRPr lang="pl-PL" sz="4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dirty="0"/>
              <a:t>Jolanta </a:t>
            </a:r>
            <a:r>
              <a:rPr lang="pl-PL" dirty="0" err="1"/>
              <a:t>Skurczynska</a:t>
            </a:r>
            <a:r>
              <a:rPr lang="pl-PL" dirty="0"/>
              <a:t> </a:t>
            </a:r>
          </a:p>
          <a:p>
            <a:pPr algn="ctr"/>
            <a:r>
              <a:rPr lang="pl-PL" dirty="0"/>
              <a:t>3 LO Będzin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41E81A-45BB-4419-8732-2C45270E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6A4235-C7AA-FEFD-952D-91AC240A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144" y="1242061"/>
            <a:ext cx="3680458" cy="26136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/>
              <a:t>Słuchanie</a:t>
            </a:r>
            <a:br>
              <a:rPr lang="en-US" sz="3600" dirty="0"/>
            </a:br>
            <a:r>
              <a:rPr lang="en-US" sz="3600" dirty="0"/>
              <a:t> </a:t>
            </a:r>
            <a:r>
              <a:rPr lang="en-US" sz="3600" dirty="0" err="1"/>
              <a:t>muzyki</a:t>
            </a:r>
          </a:p>
        </p:txBody>
      </p:sp>
      <p:pic>
        <p:nvPicPr>
          <p:cNvPr id="5" name="Obraz 4" descr="Obraz zawierający ściana, ubrania, w pomieszczeniu, mikrofon&#10;&#10;Opis wygenerowany automatycznie">
            <a:extLst>
              <a:ext uri="{FF2B5EF4-FFF2-40B4-BE49-F238E27FC236}">
                <a16:creationId xmlns:a16="http://schemas.microsoft.com/office/drawing/2014/main" id="{D3ED758F-3832-1028-1B09-26F041A7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11" y="1125856"/>
            <a:ext cx="2072830" cy="4606289"/>
          </a:xfrm>
          <a:prstGeom prst="rect">
            <a:avLst/>
          </a:prstGeom>
        </p:spPr>
      </p:pic>
      <p:pic>
        <p:nvPicPr>
          <p:cNvPr id="4" name="Symbol zastępczy zawartości 3" descr="Obraz zawierający niebo, instrument muzyczny, ubrania, osoba&#10;&#10;Opis wygenerowany automatycznie">
            <a:extLst>
              <a:ext uri="{FF2B5EF4-FFF2-40B4-BE49-F238E27FC236}">
                <a16:creationId xmlns:a16="http://schemas.microsoft.com/office/drawing/2014/main" id="{AEDBE1A6-219C-38F1-4AA9-2F0FFABE1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1721" y="1125856"/>
            <a:ext cx="2072830" cy="460628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874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6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2B66A9-3589-4812-83CD-FB60B8BA8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2A7693-21F5-4DB5-8785-923020F4D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0884"/>
            <a:ext cx="5043798" cy="68788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tekst, ubrania, człowiek, zrzut ekranu&#10;&#10;Opis wygenerowany automatycznie">
            <a:extLst>
              <a:ext uri="{FF2B5EF4-FFF2-40B4-BE49-F238E27FC236}">
                <a16:creationId xmlns:a16="http://schemas.microsoft.com/office/drawing/2014/main" id="{AC41D5D2-F858-BB30-A9A8-BA0CBCA78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676" b="11951"/>
          <a:stretch/>
        </p:blipFill>
        <p:spPr>
          <a:xfrm>
            <a:off x="20" y="-13923"/>
            <a:ext cx="5043777" cy="687888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DEB5BFF-A8E6-C56A-2E4F-7A033649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43" y="1714500"/>
            <a:ext cx="3316310" cy="3429000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pl-PL" dirty="0">
                <a:solidFill>
                  <a:srgbClr val="FFFFFF"/>
                </a:solidFill>
              </a:rPr>
            </a:br>
            <a:br>
              <a:rPr lang="pl-PL" dirty="0"/>
            </a:br>
            <a:r>
              <a:rPr lang="pl-PL" dirty="0">
                <a:solidFill>
                  <a:srgbClr val="FFFFFF"/>
                </a:solidFill>
              </a:rPr>
              <a:t>Szkoła na </a:t>
            </a:r>
            <a:r>
              <a:rPr lang="pl-PL" dirty="0" err="1">
                <a:solidFill>
                  <a:srgbClr val="FFFFFF"/>
                </a:solidFill>
              </a:rPr>
              <a:t>faceboku</a:t>
            </a: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6" name="Obraz 5" descr="Obraz zawierający tekst, zrzut ekranu, drzewo, ubrania&#10;&#10;Opis wygenerowany automatycznie">
            <a:extLst>
              <a:ext uri="{FF2B5EF4-FFF2-40B4-BE49-F238E27FC236}">
                <a16:creationId xmlns:a16="http://schemas.microsoft.com/office/drawing/2014/main" id="{1ED99127-4F5F-CF55-FC96-AEEB02E32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66" r="-5" b="20207"/>
          <a:stretch/>
        </p:blipFill>
        <p:spPr>
          <a:xfrm>
            <a:off x="6726234" y="1305009"/>
            <a:ext cx="1749866" cy="2139667"/>
          </a:xfrm>
          <a:prstGeom prst="rect">
            <a:avLst/>
          </a:prstGeom>
        </p:spPr>
      </p:pic>
      <p:pic>
        <p:nvPicPr>
          <p:cNvPr id="4" name="Symbol zastępczy zawartości 3" descr="Obraz zawierający tekst, zrzut ekranu, ubrania, Strona internetowa&#10;&#10;Opis wygenerowany automatycznie">
            <a:extLst>
              <a:ext uri="{FF2B5EF4-FFF2-40B4-BE49-F238E27FC236}">
                <a16:creationId xmlns:a16="http://schemas.microsoft.com/office/drawing/2014/main" id="{490CFDDE-4C29-DC77-68B1-941B84DF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075" r="-5" b="18898"/>
          <a:stretch/>
        </p:blipFill>
        <p:spPr>
          <a:xfrm>
            <a:off x="8797834" y="1305008"/>
            <a:ext cx="1749866" cy="21396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853687-32AF-7F94-FC81-EEC30B4A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742" y="3811349"/>
            <a:ext cx="4754451" cy="2365613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854FB4-497A-4904-92CC-4C2786A1E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1DD4E5-D9AC-79BB-7FA3-A713B82C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5158739" cy="1635442"/>
          </a:xfrm>
        </p:spPr>
        <p:txBody>
          <a:bodyPr>
            <a:normAutofit/>
          </a:bodyPr>
          <a:lstStyle/>
          <a:p>
            <a:r>
              <a:rPr lang="pl-PL" dirty="0"/>
              <a:t>certyfikat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B8120A-CDFB-6547-BE71-27E3AE9E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72370"/>
            <a:ext cx="5053928" cy="3504592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883E84-3640-43A5-9526-442521C03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654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ymbol zastępczy zawartości 3" descr="Obraz zawierający tekst, menu, Drukowanie, design&#10;&#10;Opis wygenerowany automatycznie">
            <a:extLst>
              <a:ext uri="{FF2B5EF4-FFF2-40B4-BE49-F238E27FC236}">
                <a16:creationId xmlns:a16="http://schemas.microsoft.com/office/drawing/2014/main" id="{0DF85E69-6A60-4251-B152-8D2C4FD7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856" y="838200"/>
            <a:ext cx="23317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9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5">
            <a:extLst>
              <a:ext uri="{FF2B5EF4-FFF2-40B4-BE49-F238E27FC236}">
                <a16:creationId xmlns:a16="http://schemas.microsoft.com/office/drawing/2014/main" id="{243FBFC3-CC67-4007-8EB3-539583622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9378A9-C96D-2F97-9964-04C28FFB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60257"/>
            <a:ext cx="4779817" cy="2415452"/>
          </a:xfrm>
        </p:spPr>
        <p:txBody>
          <a:bodyPr>
            <a:normAutofit/>
          </a:bodyPr>
          <a:lstStyle/>
          <a:p>
            <a:r>
              <a:rPr lang="pl-PL" sz="3600"/>
              <a:t>Szkoła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C849ECB-743A-6DC4-B301-85728F828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349" y="838201"/>
            <a:ext cx="5303422" cy="2254728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50" name="Straight Connector 37">
            <a:extLst>
              <a:ext uri="{FF2B5EF4-FFF2-40B4-BE49-F238E27FC236}">
                <a16:creationId xmlns:a16="http://schemas.microsoft.com/office/drawing/2014/main" id="{B18014EA-D190-45E7-B40B-7FC6668CE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" y="3429000"/>
            <a:ext cx="121920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 descr="Obraz zawierający na wolnym powietrzu, budynek, okno, niebo&#10;&#10;Opis wygenerowany automatycznie">
            <a:extLst>
              <a:ext uri="{FF2B5EF4-FFF2-40B4-BE49-F238E27FC236}">
                <a16:creationId xmlns:a16="http://schemas.microsoft.com/office/drawing/2014/main" id="{8D6FF7FF-B236-9EB7-031D-A8C90D81A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43"/>
          <a:stretch/>
        </p:blipFill>
        <p:spPr>
          <a:xfrm>
            <a:off x="838200" y="4266720"/>
            <a:ext cx="2383147" cy="1753560"/>
          </a:xfrm>
          <a:prstGeom prst="rect">
            <a:avLst/>
          </a:prstGeom>
        </p:spPr>
      </p:pic>
      <p:pic>
        <p:nvPicPr>
          <p:cNvPr id="11" name="Obraz 10" descr="Obraz zawierający na wolnym powietrzu, okno, niebo, drzewo&#10;&#10;Opis wygenerowany automatycznie">
            <a:extLst>
              <a:ext uri="{FF2B5EF4-FFF2-40B4-BE49-F238E27FC236}">
                <a16:creationId xmlns:a16="http://schemas.microsoft.com/office/drawing/2014/main" id="{1D5A9256-6A1D-A2E7-415A-DE1DAC94A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419"/>
          <a:stretch/>
        </p:blipFill>
        <p:spPr>
          <a:xfrm>
            <a:off x="3560047" y="4266720"/>
            <a:ext cx="2360707" cy="1753560"/>
          </a:xfrm>
          <a:prstGeom prst="rect">
            <a:avLst/>
          </a:prstGeom>
        </p:spPr>
      </p:pic>
      <p:pic>
        <p:nvPicPr>
          <p:cNvPr id="12" name="Obraz 11" descr="Obraz zawierający basen, na wolnym powietrzu, drzewo, woda&#10;&#10;Opis wygenerowany automatycznie">
            <a:extLst>
              <a:ext uri="{FF2B5EF4-FFF2-40B4-BE49-F238E27FC236}">
                <a16:creationId xmlns:a16="http://schemas.microsoft.com/office/drawing/2014/main" id="{035E6813-603B-9A54-6589-ED0915ABA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177"/>
          <a:stretch/>
        </p:blipFill>
        <p:spPr>
          <a:xfrm>
            <a:off x="6259454" y="4266720"/>
            <a:ext cx="2409115" cy="1753560"/>
          </a:xfrm>
          <a:prstGeom prst="rect">
            <a:avLst/>
          </a:prstGeom>
        </p:spPr>
      </p:pic>
      <p:pic>
        <p:nvPicPr>
          <p:cNvPr id="4" name="Symbol zastępczy zawartości 3" descr="Obraz zawierający na wolnym powietrzu, budynek, meble, roślina domowa&#10;&#10;Opis wygenerowany automatycznie">
            <a:extLst>
              <a:ext uri="{FF2B5EF4-FFF2-40B4-BE49-F238E27FC236}">
                <a16:creationId xmlns:a16="http://schemas.microsoft.com/office/drawing/2014/main" id="{45CD8A5A-8284-1ABA-F7B7-521866BFD1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26" r="11994"/>
          <a:stretch/>
        </p:blipFill>
        <p:spPr>
          <a:xfrm>
            <a:off x="9005797" y="4266720"/>
            <a:ext cx="2360707" cy="17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956EBE-CC9C-413A-B3CC-751844EF8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w pomieszczeniu, ściana, aranżacja wnętrz, scena&#10;&#10;Opis wygenerowany automatycznie">
            <a:extLst>
              <a:ext uri="{FF2B5EF4-FFF2-40B4-BE49-F238E27FC236}">
                <a16:creationId xmlns:a16="http://schemas.microsoft.com/office/drawing/2014/main" id="{231E7703-984A-C506-0BA4-E1A94B4F8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67" r="388"/>
          <a:stretch/>
        </p:blipFill>
        <p:spPr>
          <a:xfrm>
            <a:off x="-225116" y="-1806"/>
            <a:ext cx="12191980" cy="68713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C8D519-5A24-4E2E-8D97-C6F37BD4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-13349"/>
            <a:ext cx="12191996" cy="43053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80">
                <a:srgbClr val="000000">
                  <a:alpha val="66000"/>
                </a:srgbClr>
              </a:gs>
              <a:gs pos="67000">
                <a:srgbClr val="000000">
                  <a:alpha val="5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6812FC-DB51-283A-B6DD-72CEF550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00" y="580925"/>
            <a:ext cx="10266399" cy="10726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Sale lekcyjne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590800"/>
            <a:ext cx="1219199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2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D53FA2-B97D-4185-8BCC-4938245F0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C08F03-B5EE-F77E-A3C7-05CC77EF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81" y="4587372"/>
            <a:ext cx="9689834" cy="119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w pomieszczeniu, ściana, podłoga, aranżacja wnętrz&#10;&#10;Opis wygenerowany automatycznie">
            <a:extLst>
              <a:ext uri="{FF2B5EF4-FFF2-40B4-BE49-F238E27FC236}">
                <a16:creationId xmlns:a16="http://schemas.microsoft.com/office/drawing/2014/main" id="{DFEA55C6-2260-BF23-9B98-2950FA139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60" r="6351"/>
          <a:stretch/>
        </p:blipFill>
        <p:spPr>
          <a:xfrm>
            <a:off x="-3" y="10"/>
            <a:ext cx="6096002" cy="4293731"/>
          </a:xfrm>
          <a:prstGeom prst="rect">
            <a:avLst/>
          </a:prstGeom>
        </p:spPr>
      </p:pic>
      <p:pic>
        <p:nvPicPr>
          <p:cNvPr id="5" name="Obraz 4" descr="Obraz zawierający ściana, w pomieszczeniu, tekst, meble&#10;&#10;Opis wygenerowany automatycznie">
            <a:extLst>
              <a:ext uri="{FF2B5EF4-FFF2-40B4-BE49-F238E27FC236}">
                <a16:creationId xmlns:a16="http://schemas.microsoft.com/office/drawing/2014/main" id="{61BAE5B2-84F8-ED65-EE59-4DB075228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19" r="21892"/>
          <a:stretch/>
        </p:blipFill>
        <p:spPr>
          <a:xfrm>
            <a:off x="6095998" y="10"/>
            <a:ext cx="6096003" cy="42937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1D3B3A-6234-4D78-A010-C0ADEF12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28896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4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DD3B6A-0990-4E5D-A313-4C23E41F4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58FAFA-C15F-F35B-CF3A-EC3779BF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675" y="1513840"/>
            <a:ext cx="5011201" cy="3099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Szkolna restauracja</a:t>
            </a:r>
          </a:p>
        </p:txBody>
      </p:sp>
      <p:pic>
        <p:nvPicPr>
          <p:cNvPr id="6" name="Obraz 5" descr="Obraz zawierający w pomieszczeniu, ściana, butelka, półka&#10;&#10;Opis wygenerowany automatycznie">
            <a:extLst>
              <a:ext uri="{FF2B5EF4-FFF2-40B4-BE49-F238E27FC236}">
                <a16:creationId xmlns:a16="http://schemas.microsoft.com/office/drawing/2014/main" id="{167A2E02-7841-8ED6-E845-84B3F8BC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33" y="871529"/>
            <a:ext cx="3211926" cy="1445366"/>
          </a:xfrm>
          <a:prstGeom prst="rect">
            <a:avLst/>
          </a:prstGeom>
        </p:spPr>
      </p:pic>
      <p:pic>
        <p:nvPicPr>
          <p:cNvPr id="4" name="Symbol zastępczy zawartości 3" descr="Obraz zawierający meble, w pomieszczeniu, ściana, półka&#10;&#10;Opis wygenerowany automatycznie">
            <a:extLst>
              <a:ext uri="{FF2B5EF4-FFF2-40B4-BE49-F238E27FC236}">
                <a16:creationId xmlns:a16="http://schemas.microsoft.com/office/drawing/2014/main" id="{2B79F699-6D59-6416-8F72-04F948386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452" y="2700049"/>
            <a:ext cx="3211926" cy="1445366"/>
          </a:xfrm>
          <a:prstGeom prst="rect">
            <a:avLst/>
          </a:prstGeom>
        </p:spPr>
      </p:pic>
      <p:pic>
        <p:nvPicPr>
          <p:cNvPr id="5" name="Obraz 4" descr="Obraz zawierający ściana, w pomieszczeniu, ubrania, meble&#10;&#10;Opis wygenerowany automatycznie">
            <a:extLst>
              <a:ext uri="{FF2B5EF4-FFF2-40B4-BE49-F238E27FC236}">
                <a16:creationId xmlns:a16="http://schemas.microsoft.com/office/drawing/2014/main" id="{8ACC0F52-6BA1-B287-3E45-1946138C4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32" y="4537672"/>
            <a:ext cx="3211926" cy="14453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0487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8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88865BA2-24C5-45D0-8DA9-F06B13AB4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C2F99C-241B-CA1F-11C1-6FD6410A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595"/>
            <a:ext cx="4610328" cy="2621903"/>
          </a:xfrm>
        </p:spPr>
        <p:txBody>
          <a:bodyPr>
            <a:normAutofit/>
          </a:bodyPr>
          <a:lstStyle/>
          <a:p>
            <a:r>
              <a:rPr lang="pl-PL" dirty="0" err="1"/>
              <a:t>Wnetrze</a:t>
            </a:r>
            <a:r>
              <a:rPr lang="pl-PL" dirty="0"/>
              <a:t> szkoły</a:t>
            </a:r>
          </a:p>
        </p:txBody>
      </p:sp>
      <p:pic>
        <p:nvPicPr>
          <p:cNvPr id="6" name="Obraz 5" descr="Obraz zawierający schody, budynek, poręcz, w pomieszczeniu&#10;&#10;Opis wygenerowany automatycznie">
            <a:extLst>
              <a:ext uri="{FF2B5EF4-FFF2-40B4-BE49-F238E27FC236}">
                <a16:creationId xmlns:a16="http://schemas.microsoft.com/office/drawing/2014/main" id="{E99D373A-57CC-1816-8536-9323C966A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25" r="-2" b="23676"/>
          <a:stretch/>
        </p:blipFill>
        <p:spPr>
          <a:xfrm>
            <a:off x="-6" y="-3204"/>
            <a:ext cx="4062485" cy="2590797"/>
          </a:xfrm>
          <a:prstGeom prst="rect">
            <a:avLst/>
          </a:prstGeom>
        </p:spPr>
      </p:pic>
      <p:pic>
        <p:nvPicPr>
          <p:cNvPr id="5" name="Obraz 4" descr="Obraz zawierający schody, budynek, schód, ściana&#10;&#10;Opis wygenerowany automatycznie">
            <a:extLst>
              <a:ext uri="{FF2B5EF4-FFF2-40B4-BE49-F238E27FC236}">
                <a16:creationId xmlns:a16="http://schemas.microsoft.com/office/drawing/2014/main" id="{792C4008-3D31-69D1-3C1A-F4347568F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8" r="9158" b="-2"/>
          <a:stretch/>
        </p:blipFill>
        <p:spPr>
          <a:xfrm>
            <a:off x="4059788" y="-3205"/>
            <a:ext cx="4062485" cy="2590797"/>
          </a:xfrm>
          <a:prstGeom prst="rect">
            <a:avLst/>
          </a:prstGeom>
        </p:spPr>
      </p:pic>
      <p:pic>
        <p:nvPicPr>
          <p:cNvPr id="4" name="Symbol zastępczy zawartości 3" descr="Obraz zawierający meble, ściana, w pomieszczeniu, aranżacja wnętrz&#10;&#10;Opis wygenerowany automatycznie">
            <a:extLst>
              <a:ext uri="{FF2B5EF4-FFF2-40B4-BE49-F238E27FC236}">
                <a16:creationId xmlns:a16="http://schemas.microsoft.com/office/drawing/2014/main" id="{1C9657F6-E81F-157F-8BC2-664262D3B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79" r="-2" b="-2"/>
          <a:stretch/>
        </p:blipFill>
        <p:spPr>
          <a:xfrm>
            <a:off x="8114605" y="10"/>
            <a:ext cx="4077395" cy="2590787"/>
          </a:xfrm>
          <a:prstGeom prst="rect">
            <a:avLst/>
          </a:prstGeom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C3634688-3776-4786-AA94-185FEC495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" y="2587286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96B502CB-8DAD-BAA0-25FF-B1C22BE7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458" y="3332859"/>
            <a:ext cx="5063341" cy="284410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8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2B66A9-3589-4812-83CD-FB60B8BA8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2A7693-21F5-4DB5-8785-923020F4D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0884"/>
            <a:ext cx="5043798" cy="68788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w pomieszczeniu, zastawa stołowa, meble, ściana&#10;&#10;Opis wygenerowany automatycznie">
            <a:extLst>
              <a:ext uri="{FF2B5EF4-FFF2-40B4-BE49-F238E27FC236}">
                <a16:creationId xmlns:a16="http://schemas.microsoft.com/office/drawing/2014/main" id="{4A4A114B-7DFA-4018-5AD4-E96B91DFF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949" b="17678"/>
          <a:stretch/>
        </p:blipFill>
        <p:spPr>
          <a:xfrm>
            <a:off x="20" y="-13923"/>
            <a:ext cx="5043777" cy="687888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CCC398A-D6D0-CDE8-C66A-41304A0F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43" y="1714500"/>
            <a:ext cx="3316310" cy="3429000"/>
          </a:xfrm>
        </p:spPr>
        <p:txBody>
          <a:bodyPr anchor="ctr">
            <a:normAutofit/>
          </a:bodyPr>
          <a:lstStyle/>
          <a:p>
            <a:pPr algn="ctr"/>
            <a:r>
              <a:rPr lang="pl-PL" sz="3700">
                <a:solidFill>
                  <a:srgbClr val="FFFFFF"/>
                </a:solidFill>
              </a:rPr>
              <a:t>Wspólne gotowanie</a:t>
            </a:r>
          </a:p>
        </p:txBody>
      </p:sp>
      <p:pic>
        <p:nvPicPr>
          <p:cNvPr id="6" name="Obraz 5" descr="Obraz zawierający osoba, zastawa stołowa, stół, ubrania&#10;&#10;Opis wygenerowany automatycznie">
            <a:extLst>
              <a:ext uri="{FF2B5EF4-FFF2-40B4-BE49-F238E27FC236}">
                <a16:creationId xmlns:a16="http://schemas.microsoft.com/office/drawing/2014/main" id="{F32DDD48-F6DD-0493-4013-23FAEC465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42" r="-5" b="25431"/>
          <a:stretch/>
        </p:blipFill>
        <p:spPr>
          <a:xfrm>
            <a:off x="6726234" y="1305009"/>
            <a:ext cx="1749866" cy="2139667"/>
          </a:xfrm>
          <a:prstGeom prst="rect">
            <a:avLst/>
          </a:prstGeom>
        </p:spPr>
      </p:pic>
      <p:pic>
        <p:nvPicPr>
          <p:cNvPr id="4" name="Symbol zastępczy zawartości 3" descr="Obraz zawierający tekst, ściana, tablica, w pomieszczeniu&#10;&#10;Opis wygenerowany automatycznie">
            <a:extLst>
              <a:ext uri="{FF2B5EF4-FFF2-40B4-BE49-F238E27FC236}">
                <a16:creationId xmlns:a16="http://schemas.microsoft.com/office/drawing/2014/main" id="{06B07DF8-7F8B-722A-BE63-2908726F0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87" r="34511"/>
          <a:stretch/>
        </p:blipFill>
        <p:spPr>
          <a:xfrm>
            <a:off x="8797834" y="1305008"/>
            <a:ext cx="1749866" cy="21396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F983D1-3A4B-60E6-ACBB-787BE9F48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742" y="3811349"/>
            <a:ext cx="4754451" cy="2365613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6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71A9C7-5A5A-4D76-B4A7-9EE4A490A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864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1371FC-CB40-966A-FDAA-DA183523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81" y="4587372"/>
            <a:ext cx="9689834" cy="119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degustacja</a:t>
            </a:r>
          </a:p>
        </p:txBody>
      </p:sp>
      <p:pic>
        <p:nvPicPr>
          <p:cNvPr id="4" name="Symbol zastępczy zawartości 3" descr="Obraz zawierający zastawa stołowa, talerz, jedzenie, stół&#10;&#10;Opis wygenerowany automatycznie">
            <a:extLst>
              <a:ext uri="{FF2B5EF4-FFF2-40B4-BE49-F238E27FC236}">
                <a16:creationId xmlns:a16="http://schemas.microsoft.com/office/drawing/2014/main" id="{A89298AD-8E29-BBE7-F4FF-EF0FCBB5E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38" r="2" b="19857"/>
          <a:stretch/>
        </p:blipFill>
        <p:spPr>
          <a:xfrm>
            <a:off x="-4" y="-11366"/>
            <a:ext cx="3049330" cy="4303316"/>
          </a:xfrm>
          <a:prstGeom prst="rect">
            <a:avLst/>
          </a:prstGeom>
        </p:spPr>
      </p:pic>
      <p:pic>
        <p:nvPicPr>
          <p:cNvPr id="7" name="Obraz 6" descr="Obraz zawierający zastawa stołowa, jedzenie, stół, w pomieszczeniu&#10;&#10;Opis wygenerowany automatycznie">
            <a:extLst>
              <a:ext uri="{FF2B5EF4-FFF2-40B4-BE49-F238E27FC236}">
                <a16:creationId xmlns:a16="http://schemas.microsoft.com/office/drawing/2014/main" id="{FB78319E-69F4-409F-196C-800E7CFC4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49" r="2" b="22447"/>
          <a:stretch/>
        </p:blipFill>
        <p:spPr>
          <a:xfrm>
            <a:off x="3046670" y="-11366"/>
            <a:ext cx="3049330" cy="4303316"/>
          </a:xfrm>
          <a:prstGeom prst="rect">
            <a:avLst/>
          </a:prstGeom>
        </p:spPr>
      </p:pic>
      <p:pic>
        <p:nvPicPr>
          <p:cNvPr id="6" name="Obraz 5" descr="Obraz zawierający danie, jedzenie, talerz, zupa&#10;&#10;Opis wygenerowany automatycznie">
            <a:extLst>
              <a:ext uri="{FF2B5EF4-FFF2-40B4-BE49-F238E27FC236}">
                <a16:creationId xmlns:a16="http://schemas.microsoft.com/office/drawing/2014/main" id="{E7C791FF-5EA4-1454-0325-2F0B192B3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18" r="2" b="20877"/>
          <a:stretch/>
        </p:blipFill>
        <p:spPr>
          <a:xfrm>
            <a:off x="6093336" y="-11366"/>
            <a:ext cx="3049330" cy="4303316"/>
          </a:xfrm>
          <a:prstGeom prst="rect">
            <a:avLst/>
          </a:prstGeom>
        </p:spPr>
      </p:pic>
      <p:pic>
        <p:nvPicPr>
          <p:cNvPr id="5" name="Obraz 4" descr="Obraz zawierający talerz, jedzenie, krem, biały&#10;&#10;Opis wygenerowany automatycznie">
            <a:extLst>
              <a:ext uri="{FF2B5EF4-FFF2-40B4-BE49-F238E27FC236}">
                <a16:creationId xmlns:a16="http://schemas.microsoft.com/office/drawing/2014/main" id="{E0853072-B068-0265-36A3-E1BFBD1068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7" r="2" b="31628"/>
          <a:stretch/>
        </p:blipFill>
        <p:spPr>
          <a:xfrm>
            <a:off x="9142670" y="-11366"/>
            <a:ext cx="3049330" cy="43033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347B62-986C-40A3-91EC-A55DC10EA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291446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95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22B66A9-3589-4812-83CD-FB60B8BA8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2A7693-21F5-4DB5-8785-923020F4D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0884"/>
            <a:ext cx="5043798" cy="68788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ubrania, osoba, na wolnym powietrzu, niebo&#10;&#10;Opis wygenerowany automatycznie">
            <a:extLst>
              <a:ext uri="{FF2B5EF4-FFF2-40B4-BE49-F238E27FC236}">
                <a16:creationId xmlns:a16="http://schemas.microsoft.com/office/drawing/2014/main" id="{A130F223-ED21-E77D-73B8-7638C8F23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" b="10328"/>
          <a:stretch/>
        </p:blipFill>
        <p:spPr>
          <a:xfrm>
            <a:off x="20" y="-13923"/>
            <a:ext cx="5043777" cy="687888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437F02A-2631-3215-BB94-92591E61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43" y="1714500"/>
            <a:ext cx="3316310" cy="3429000"/>
          </a:xfrm>
        </p:spPr>
        <p:txBody>
          <a:bodyPr anchor="ctr">
            <a:normAutofit/>
          </a:bodyPr>
          <a:lstStyle/>
          <a:p>
            <a:pPr algn="ctr"/>
            <a:r>
              <a:rPr lang="pl-PL" sz="4100">
                <a:solidFill>
                  <a:srgbClr val="FFFFFF"/>
                </a:solidFill>
              </a:rPr>
              <a:t>wycieczki</a:t>
            </a:r>
          </a:p>
        </p:txBody>
      </p:sp>
      <p:pic>
        <p:nvPicPr>
          <p:cNvPr id="4" name="Symbol zastępczy zawartości 3" descr="Obraz zawierający na wolnym powietrzu, ubrania, obuwie, droga&#10;&#10;Opis wygenerowany automatycznie">
            <a:extLst>
              <a:ext uri="{FF2B5EF4-FFF2-40B4-BE49-F238E27FC236}">
                <a16:creationId xmlns:a16="http://schemas.microsoft.com/office/drawing/2014/main" id="{DE760080-6CAB-44CC-DA29-C5543434B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24" r="-5" b="18349"/>
          <a:stretch/>
        </p:blipFill>
        <p:spPr>
          <a:xfrm>
            <a:off x="6726234" y="1305009"/>
            <a:ext cx="1749866" cy="2139667"/>
          </a:xfrm>
          <a:prstGeom prst="rect">
            <a:avLst/>
          </a:prstGeom>
        </p:spPr>
      </p:pic>
      <p:pic>
        <p:nvPicPr>
          <p:cNvPr id="6" name="Obraz 5" descr="Obraz zawierający ubrania, Ludzka twarz, osoba, ściana&#10;&#10;Opis wygenerowany automatycznie">
            <a:extLst>
              <a:ext uri="{FF2B5EF4-FFF2-40B4-BE49-F238E27FC236}">
                <a16:creationId xmlns:a16="http://schemas.microsoft.com/office/drawing/2014/main" id="{34E73E57-EEE5-BC56-BE91-21D044030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52" r="47346"/>
          <a:stretch/>
        </p:blipFill>
        <p:spPr>
          <a:xfrm>
            <a:off x="8797834" y="1305008"/>
            <a:ext cx="1749866" cy="2139667"/>
          </a:xfrm>
          <a:prstGeom prst="rect">
            <a:avLst/>
          </a:prstGeom>
        </p:spPr>
      </p:pic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30BAA40D-8CE0-3EF5-08A6-73DBAE69B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742" y="3811349"/>
            <a:ext cx="4754451" cy="2365613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6847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LightSeedLeftStep">
      <a:dk1>
        <a:srgbClr val="000000"/>
      </a:dk1>
      <a:lt1>
        <a:srgbClr val="FFFFFF"/>
      </a:lt1>
      <a:dk2>
        <a:srgbClr val="412427"/>
      </a:dk2>
      <a:lt2>
        <a:srgbClr val="E2E5E8"/>
      </a:lt2>
      <a:accent1>
        <a:srgbClr val="BC9C7A"/>
      </a:accent1>
      <a:accent2>
        <a:srgbClr val="BC827C"/>
      </a:accent2>
      <a:accent3>
        <a:srgbClr val="C894A5"/>
      </a:accent3>
      <a:accent4>
        <a:srgbClr val="BC7CAC"/>
      </a:accent4>
      <a:accent5>
        <a:srgbClr val="BE90C6"/>
      </a:accent5>
      <a:accent6>
        <a:srgbClr val="987CBC"/>
      </a:accent6>
      <a:hlink>
        <a:srgbClr val="6084A9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ArchwayVTI</vt:lpstr>
      <vt:lpstr>  KURS JĘZYKA HISZPAŃSKIEGO  Malaca Instituto  10.02-23.02.24 MALAGA </vt:lpstr>
      <vt:lpstr>Szkoła</vt:lpstr>
      <vt:lpstr>Sale lekcyjne</vt:lpstr>
      <vt:lpstr>Prezentacja programu PowerPoint</vt:lpstr>
      <vt:lpstr>Szkolna restauracja</vt:lpstr>
      <vt:lpstr>Wnetrze szkoły</vt:lpstr>
      <vt:lpstr>Wspólne gotowanie</vt:lpstr>
      <vt:lpstr>degustacja</vt:lpstr>
      <vt:lpstr>wycieczki</vt:lpstr>
      <vt:lpstr>Słuchanie  muzyki</vt:lpstr>
      <vt:lpstr>  Szkoła na faceboku </vt:lpstr>
      <vt:lpstr>certyfikat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261</cp:revision>
  <dcterms:created xsi:type="dcterms:W3CDTF">2024-03-14T18:51:50Z</dcterms:created>
  <dcterms:modified xsi:type="dcterms:W3CDTF">2024-03-17T13:50:11Z</dcterms:modified>
</cp:coreProperties>
</file>